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7" r:id="rId3"/>
    <p:sldId id="276" r:id="rId4"/>
    <p:sldId id="282" r:id="rId5"/>
    <p:sldId id="278" r:id="rId6"/>
    <p:sldId id="279" r:id="rId7"/>
    <p:sldId id="284" r:id="rId8"/>
    <p:sldId id="280" r:id="rId9"/>
    <p:sldId id="283" r:id="rId10"/>
    <p:sldId id="275" r:id="rId11"/>
    <p:sldId id="281" r:id="rId12"/>
    <p:sldId id="27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29" autoAdjust="0"/>
    <p:restoredTop sz="94667" autoAdjust="0"/>
  </p:normalViewPr>
  <p:slideViewPr>
    <p:cSldViewPr>
      <p:cViewPr varScale="1">
        <p:scale>
          <a:sx n="69" d="100"/>
          <a:sy n="69" d="100"/>
        </p:scale>
        <p:origin x="-142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B67E8-E49F-48BB-AC2A-63C34BFA587E}" type="datetimeFigureOut">
              <a:rPr lang="ru-RU" smtClean="0"/>
              <a:pPr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214422"/>
            <a:ext cx="7191375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УСТРОЙСТВО ТРАКТОРОВ.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86182" y="6143644"/>
            <a:ext cx="4357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Преподаватель                    С.А.Кондратенко</a:t>
            </a:r>
            <a:endParaRPr lang="ru-RU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chemeClr val="tx1"/>
                </a:solidFill>
              </a:rPr>
              <a:t/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Раздаточные коробки и ходоуменьшители.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 smtClean="0">
                <a:solidFill>
                  <a:schemeClr val="tx1"/>
                </a:solidFill>
              </a:rPr>
              <a:t/>
            </a:r>
            <a:br>
              <a:rPr lang="ru-RU" sz="4000" b="1" i="1" dirty="0" smtClean="0">
                <a:solidFill>
                  <a:schemeClr val="tx1"/>
                </a:solidFill>
              </a:rPr>
            </a:br>
            <a:endParaRPr lang="ru-RU" sz="40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аздаточные коробки,   ходоуменьшители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их назначение, устройство  и принцип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работы.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2.Основные неисправности раздаточных коробок, ходоуменьшителей</a:t>
            </a:r>
            <a:r>
              <a:rPr lang="ru-RU" sz="3600" dirty="0" smtClean="0"/>
              <a:t>.</a:t>
            </a:r>
          </a:p>
          <a:p>
            <a:pPr>
              <a:buNone/>
            </a:pPr>
            <a:r>
              <a:rPr lang="ru-RU" sz="3600" dirty="0" smtClean="0"/>
              <a:t>Стр.152-153</a:t>
            </a:r>
            <a:endParaRPr lang="ru-RU" sz="3600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1.Раздаточные коробки, назначение, устройство и принцип работы.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071546"/>
            <a:ext cx="8786874" cy="5429288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Раздаточная коробка универсально-пропашного трактора.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Раздаточная коробка служит для передачи вращающего момента от вторичного вала на передний ведущий мост колесного трактора повышенной проходимости. Она закреплена сбоку КП. С помощью раздаточной коробки передний мост включается автоматически при буксовании задних колес.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Раздаточная коробка трактора Беларус-82.1 представляет собой одноступенчатый редуктор с роликовой муфтой свободного хода. В корпусе в двух шариковых подшипниках вращается вал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его шлицах установлены внутренняя обойма муфты свободного хода, передвижная шестерня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блокировки и фланец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карданного вала.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Шестерня раздаточной коробки изготовлена заодно с наружной обоймой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муфты свободного хода и внутренним зубчатым венцом, и через промежуточную шестерню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находится в постоянном зацеплении с шестерней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Наружная обойма муфты свободного хода поворачивается относительно внутренней обоймы на шариковых подшипниках. В профилированных пазах наружной обоймы расположены заклинивающие цилиндрические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ролики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Частота вращения шестерни с наружной обоймой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всегда пропорциональна частоте вращения задних колес, а частота вращения внутренней обоймы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соединенной с валом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— частоте вращения передних ведущих колес. Передаточные числа переднего и заднего мостов подобраны такими, чтобы при отсутствии буксования внутренняя обойма вращалась примерно в 1,06 раза быстрее, чем наружная обойма, получающая вращение от КП. Поэтому в хороших дорожных условиях передние колеса работают в ведомом режиме.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Если задние колеса начинают пробуксовывать, то частота вращения передних колес и привода переднего моста замедляется, соответственно уменьшается и частота вращения ведомой обоймы. При разных частотах вращения наружной и внутренней обойм ролики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заклиниваются и весь механизм начинает вращаться как одно целое, передавая вращающий момент от КП передним ведущим колесам. Когда буксование задних колес заканчивается, передний мост вновь автоматически отключается.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85728"/>
            <a:ext cx="7929618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800,900\800,900-22-Привод ПВ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8572560" cy="569755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Ходоуменьшители, их назначение, устройство и принцип работы.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Целый ряд сельскохозяйственных работ выполняется на замедленных скоростях, отвечающих агротехническим требованиям.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Большая группа мелиоративных машин, погрузочно-разгрузочных механизмов работает на скоростях 0,014—0,097 м/с, рассадопосадочные машины, дождевальные установки, машины для уборки овощей — 0,177—0,42, а безмоторные комбайны (на уборке кукурузы, картофеля, капусты и др.) —0,56—1,4 м/с.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85728"/>
            <a:ext cx="8715436" cy="628654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получения замедленных технологических скоростей движения тракторного агрегата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служат ходоуменьшители.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Ходоуменьшитель может являться неотъемлемым элементом трансмиссии трактора (Т-150К, Т-25А,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болотоходный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трактор ДТ-75Б и др.) или его съемным оборудованием (Т-40М, Т-40АМ, МТЗ-80, МТЗ-82 и др.).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характеру регулирования крутящего момента ходоуменьшители делят на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ступенчатые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бесступенчатые.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 первым относят механические шестеренчатые ходоуменьшители, ко вторым — электрические, гидравлические, а также некоторые механические передачи (например, клиноременные вариаторы, фрикционные передачи).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Преимущественное распространение получили механические ходоуменьшители. Их положительные качества — высокий к. п. д., простота устройства и обслуживания, недостаток — ограниченные пределы регулирования замедленных скоростей.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/>
              <a:t>Закрепление нового учебного материала:</a:t>
            </a:r>
            <a:endParaRPr lang="ru-RU" sz="32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2143116"/>
            <a:ext cx="7786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/>
              <a:t>- Для чего служит раздаточная коробка?</a:t>
            </a:r>
          </a:p>
          <a:p>
            <a:r>
              <a:rPr lang="ru-RU" sz="2400" dirty="0" smtClean="0"/>
              <a:t>- Расскажите об автоматическом действии раздаточной коробки привода переднего ведущего моста?</a:t>
            </a:r>
          </a:p>
          <a:p>
            <a:endParaRPr lang="ru-RU" sz="2400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38" y="357166"/>
            <a:ext cx="7286676" cy="6000792"/>
            <a:chOff x="5971" y="1642"/>
            <a:chExt cx="3135" cy="4459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 cstate="print">
              <a:lum bright="40000" contrast="40000"/>
            </a:blip>
            <a:srcRect/>
            <a:stretch>
              <a:fillRect/>
            </a:stretch>
          </p:blipFill>
          <p:spPr bwMode="auto">
            <a:xfrm>
              <a:off x="5971" y="1642"/>
              <a:ext cx="3135" cy="3897"/>
            </a:xfrm>
            <a:prstGeom prst="rect">
              <a:avLst/>
            </a:prstGeom>
            <a:noFill/>
          </p:spPr>
        </p:pic>
        <p:sp>
          <p:nvSpPr>
            <p:cNvPr id="1028" name="Text Box 4"/>
            <p:cNvSpPr txBox="1">
              <a:spLocks noChangeArrowheads="1"/>
            </p:cNvSpPr>
            <p:nvPr/>
          </p:nvSpPr>
          <p:spPr bwMode="auto">
            <a:xfrm>
              <a:off x="6005" y="5746"/>
              <a:ext cx="3048" cy="355"/>
            </a:xfrm>
            <a:prstGeom prst="rect">
              <a:avLst/>
            </a:prstGeom>
            <a:noFill/>
            <a:ln w="0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 fontAlgn="base">
                <a:lnSpc>
                  <a:spcPct val="69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 Ходоуменыпитель тракторов МТЗ-80 и МТЗ-82:</a:t>
              </a:r>
              <a:r>
                <a:rPr lang="ru-RU" sz="1400" b="1" dirty="0" smtClean="0"/>
                <a:t> 1— рычаг; </a:t>
              </a:r>
              <a:r>
                <a:rPr lang="ru-RU" sz="1400" b="1" i="1" dirty="0" smtClean="0"/>
                <a:t>2 </a:t>
              </a:r>
              <a:r>
                <a:rPr lang="ru-RU" sz="1400" b="1" dirty="0" smtClean="0"/>
                <a:t>— валик; </a:t>
              </a:r>
              <a:r>
                <a:rPr lang="ru-RU" sz="1400" b="1" i="1" dirty="0" smtClean="0"/>
                <a:t>3 </a:t>
              </a:r>
              <a:r>
                <a:rPr lang="ru-RU" sz="1400" b="1" dirty="0" smtClean="0"/>
                <a:t>— корпус; </a:t>
              </a:r>
              <a:r>
                <a:rPr lang="ru-RU" sz="1400" b="1" i="1" dirty="0" smtClean="0"/>
                <a:t>4 — </a:t>
              </a:r>
              <a:r>
                <a:rPr lang="ru-RU" sz="1400" b="1" dirty="0" smtClean="0"/>
                <a:t>игольчатый подшипник; 5 — ось; </a:t>
              </a:r>
              <a:r>
                <a:rPr lang="ru-RU" sz="1400" b="1" i="1" dirty="0" smtClean="0"/>
                <a:t>6, 8, 14— </a:t>
              </a:r>
              <a:r>
                <a:rPr lang="ru-RU" sz="1400" b="1" dirty="0" smtClean="0"/>
                <a:t>подшипники; 7 — промежуточная шестерня; </a:t>
              </a:r>
              <a:r>
                <a:rPr lang="ru-RU" sz="1400" b="1" i="1" dirty="0" smtClean="0"/>
                <a:t>9</a:t>
              </a:r>
              <a:r>
                <a:rPr lang="ru-RU" sz="1400" b="1" dirty="0" smtClean="0"/>
                <a:t>— вал-шестерня; </a:t>
              </a:r>
              <a:r>
                <a:rPr lang="ru-RU" sz="1400" b="1" i="1" dirty="0" smtClean="0"/>
                <a:t>10 </a:t>
              </a:r>
              <a:r>
                <a:rPr lang="ru-RU" sz="1400" b="1" dirty="0" smtClean="0"/>
                <a:t>— втулка; 11 — солнечная шестерня; </a:t>
              </a:r>
              <a:r>
                <a:rPr lang="ru-RU" sz="1400" b="1" i="1" dirty="0" smtClean="0"/>
                <a:t>12 — </a:t>
              </a:r>
              <a:r>
                <a:rPr lang="ru-RU" sz="1400" b="1" dirty="0" smtClean="0"/>
                <a:t>водило; </a:t>
              </a:r>
              <a:r>
                <a:rPr lang="ru-RU" sz="1400" b="1" i="1" dirty="0" smtClean="0"/>
                <a:t>13</a:t>
              </a:r>
              <a:r>
                <a:rPr lang="ru-RU" sz="1400" b="1" dirty="0" smtClean="0"/>
                <a:t>—коронная шестерня; </a:t>
              </a:r>
              <a:r>
                <a:rPr lang="ru-RU" sz="1400" b="1" i="1" dirty="0" smtClean="0"/>
                <a:t>15 — </a:t>
              </a:r>
              <a:r>
                <a:rPr lang="ru-RU" sz="1400" b="1" dirty="0" smtClean="0"/>
                <a:t>сателлит; </a:t>
              </a:r>
              <a:r>
                <a:rPr lang="ru-RU" sz="1400" b="1" i="1" dirty="0" smtClean="0"/>
                <a:t>16 — </a:t>
              </a:r>
              <a:r>
                <a:rPr lang="ru-RU" sz="1400" b="1" dirty="0" smtClean="0"/>
                <a:t>ось сателлита; </a:t>
              </a:r>
              <a:r>
                <a:rPr lang="ru-RU" sz="1400" b="1" i="1" dirty="0" smtClean="0"/>
                <a:t>17 </a:t>
              </a:r>
              <a:r>
                <a:rPr lang="ru-RU" sz="1400" b="1" dirty="0" smtClean="0"/>
                <a:t>— палец.</a:t>
              </a:r>
              <a:endParaRPr lang="ru-RU" sz="1400" dirty="0" smtClean="0"/>
            </a:p>
            <a:p>
              <a:pPr marL="0" marR="0" lvl="0" indent="0" algn="just" defTabSz="914400" rtl="0" eaLnBrk="1" fontAlgn="base" latinLnBrk="0" hangingPunct="1">
                <a:lnSpc>
                  <a:spcPct val="69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14480" y="357166"/>
            <a:ext cx="58286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Courier New" pitchFamily="49" charset="0"/>
                <a:cs typeface="Courier New" pitchFamily="49" charset="0"/>
              </a:rPr>
              <a:t>Спасибо за     внимание.</a:t>
            </a:r>
            <a:endParaRPr lang="ru-RU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643050"/>
            <a:ext cx="700092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1565</TotalTime>
  <Words>595</Words>
  <Application>Microsoft Office PowerPoint</Application>
  <PresentationFormat>Экран (4:3)</PresentationFormat>
  <Paragraphs>23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УСТРОЙСТВО ТРАКТОРОВ.</vt:lpstr>
      <vt:lpstr>   Раздаточные коробки и ходоуменьшители.  </vt:lpstr>
      <vt:lpstr>1.Раздаточные коробки, назначение, устройство и принцип работы. </vt:lpstr>
      <vt:lpstr>Слайд 4</vt:lpstr>
      <vt:lpstr>Слайд 5</vt:lpstr>
      <vt:lpstr>Слайд 6</vt:lpstr>
      <vt:lpstr>Слайд 7</vt:lpstr>
      <vt:lpstr>Ходоуменьшители, их назначение, устройство и принцип работы.</vt:lpstr>
      <vt:lpstr>Слайд 9</vt:lpstr>
      <vt:lpstr>Закрепление нового учебного материала: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 Кривошипно-шатунный механизм. </dc:title>
  <dc:creator>ВП</dc:creator>
  <cp:lastModifiedBy>Пользователь Windows</cp:lastModifiedBy>
  <cp:revision>105</cp:revision>
  <dcterms:created xsi:type="dcterms:W3CDTF">2010-02-27T05:30:45Z</dcterms:created>
  <dcterms:modified xsi:type="dcterms:W3CDTF">2025-01-11T07:01:46Z</dcterms:modified>
</cp:coreProperties>
</file>