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99" r:id="rId3"/>
    <p:sldId id="294" r:id="rId4"/>
    <p:sldId id="295" r:id="rId5"/>
    <p:sldId id="296" r:id="rId6"/>
    <p:sldId id="298" r:id="rId7"/>
    <p:sldId id="256" r:id="rId8"/>
    <p:sldId id="275" r:id="rId9"/>
    <p:sldId id="286" r:id="rId10"/>
    <p:sldId id="277" r:id="rId11"/>
    <p:sldId id="287" r:id="rId12"/>
    <p:sldId id="288" r:id="rId13"/>
    <p:sldId id="279" r:id="rId14"/>
    <p:sldId id="289" r:id="rId15"/>
    <p:sldId id="281" r:id="rId16"/>
    <p:sldId id="285" r:id="rId17"/>
    <p:sldId id="290" r:id="rId18"/>
    <p:sldId id="291" r:id="rId19"/>
    <p:sldId id="292" r:id="rId20"/>
    <p:sldId id="293" r:id="rId21"/>
    <p:sldId id="27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08FC4-48EA-41C1-BFE1-CCFB4A3CFFDD}" type="datetimeFigureOut">
              <a:rPr lang="ru-RU" smtClean="0"/>
              <a:pPr/>
              <a:t>12.02.2025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BDF57-849A-4348-8D9B-2407C00E093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Garamond" pitchFamily="18" charset="0"/>
              </a:rPr>
              <a:t>УСТРОЙСТВО ТРАКТОРОВ.</a:t>
            </a:r>
            <a:endParaRPr lang="ru-RU" dirty="0">
              <a:latin typeface="Garamond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89" y="1357298"/>
            <a:ext cx="6643735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643306" y="5929330"/>
            <a:ext cx="4532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Garamond" pitchFamily="18" charset="0"/>
              </a:rPr>
              <a:t>Преподаватель                     </a:t>
            </a:r>
            <a:r>
              <a:rPr lang="en-US" dirty="0" smtClean="0">
                <a:latin typeface="Garamond" pitchFamily="18" charset="0"/>
              </a:rPr>
              <a:t>C</a:t>
            </a:r>
            <a:r>
              <a:rPr lang="ru-RU" dirty="0" smtClean="0">
                <a:latin typeface="Garamond" pitchFamily="18" charset="0"/>
              </a:rPr>
              <a:t>.А. Кондратенко</a:t>
            </a:r>
            <a:endParaRPr lang="ru-RU" dirty="0"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s-tehno.ru/5010_1_350%20%281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144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agrodetale.lt/en/wp-content/uploads/2013/10/21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agrodetale.lt/en/wp-content/uploads/2013/10/15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upload.wikimedia.org/wikipedia/uk/3/3a/Tractor-t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ozyrmash.by/i/photo/novosti/gus-1-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3600" b="1" u="sng" dirty="0"/>
              <a:t>Тема</a:t>
            </a:r>
            <a:r>
              <a:rPr lang="ru-RU" sz="3600" b="1" dirty="0"/>
              <a:t>: </a:t>
            </a:r>
            <a:r>
              <a:rPr lang="ru-RU" sz="3600" b="1" i="1" dirty="0"/>
              <a:t> </a:t>
            </a:r>
            <a:r>
              <a:rPr lang="ru-RU" sz="3600" b="1" i="1" smtClean="0"/>
              <a:t>Ведущие мосты машин </a:t>
            </a:r>
            <a:r>
              <a:rPr lang="ru-RU" sz="3600" b="1" i="1" dirty="0" smtClean="0"/>
              <a:t>на гусеничном ходу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357298"/>
            <a:ext cx="8929718" cy="5143536"/>
          </a:xfrm>
          <a:ln>
            <a:noFill/>
          </a:ln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Устройство ведущего моста гусеничного трактора.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Главная и конечная передачи.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Механизм поворота, их классификация и устройство.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4)Особенности устройства фрикционных, планетарных механизмов с двойным потоком мощности.</a:t>
            </a: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5)Комбинированные механизмы поворота: дифференциальный  двухпоточный.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поворотом.</a:t>
            </a: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6)Возможные неисправности, признаки и причины их возникновения, регулировки.</a:t>
            </a:r>
          </a:p>
          <a:p>
            <a:pPr algn="l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Стр.-165-173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980728"/>
            <a:ext cx="640715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08720"/>
            <a:ext cx="1872208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60648"/>
            <a:ext cx="6192688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692696"/>
            <a:ext cx="7128792" cy="547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88640"/>
            <a:ext cx="3600400" cy="735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1142976" y="144463"/>
            <a:ext cx="7000924" cy="6427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5" y="103188"/>
            <a:ext cx="6572297" cy="675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88640"/>
            <a:ext cx="590465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4077072"/>
            <a:ext cx="7128792" cy="2252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44462"/>
            <a:ext cx="8785255" cy="6356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0648"/>
            <a:ext cx="7488832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32656"/>
            <a:ext cx="7272807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тракторы трансмисия\Traktor224_00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8001056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тракторы трансмисия\Traktor224_003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85728"/>
            <a:ext cx="7715304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тракторы трансмисия\Traktor224_00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290"/>
            <a:ext cx="8143932" cy="6429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H:\тракторы трансмисия\Traktor224_01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501122" cy="6500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428604"/>
            <a:ext cx="63401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 smtClean="0">
                <a:latin typeface="Courier New" pitchFamily="49" charset="0"/>
                <a:cs typeface="Courier New" pitchFamily="49" charset="0"/>
              </a:rPr>
              <a:t>Спасибо за внимание.</a:t>
            </a:r>
            <a:endParaRPr lang="ru-RU" sz="4000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714488"/>
            <a:ext cx="7072361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80</Words>
  <Application>Microsoft Office PowerPoint</Application>
  <PresentationFormat>Экран (4:3)</PresentationFormat>
  <Paragraphs>12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УСТРОЙСТВО ТРАКТОРОВ.</vt:lpstr>
      <vt:lpstr>Слайд 2</vt:lpstr>
      <vt:lpstr>Слайд 3</vt:lpstr>
      <vt:lpstr>Слайд 4</vt:lpstr>
      <vt:lpstr>Слайд 5</vt:lpstr>
      <vt:lpstr>Слайд 6</vt:lpstr>
      <vt:lpstr>Тема:  Ведущие мосты машин на гусеничном ходу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 Газораспределительный механизм (ГРМ). </dc:title>
  <dc:creator>ВП</dc:creator>
  <cp:lastModifiedBy>Пользователь Windows</cp:lastModifiedBy>
  <cp:revision>59</cp:revision>
  <dcterms:created xsi:type="dcterms:W3CDTF">2010-03-14T07:38:32Z</dcterms:created>
  <dcterms:modified xsi:type="dcterms:W3CDTF">2025-02-12T06:05:11Z</dcterms:modified>
</cp:coreProperties>
</file>